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Lato"/>
      <p:regular r:id="rId32"/>
      <p:bold r:id="rId33"/>
      <p:italic r:id="rId34"/>
      <p:boldItalic r:id="rId35"/>
    </p:embeddedFont>
    <p:embeddedFont>
      <p:font typeface="Playfair Display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5591a3ceb6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5591a3ceb6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1f7762ff6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1f7762ff6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1f7762ff6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1f7762ff6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1f7762ff6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1f7762ff6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608c429a3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608c429a3_2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1f7762ff6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1f7762ff6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608c429a3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608c429a3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1f7762ff6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1f7762ff6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591a3ceb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591a3ceb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1f7762ff6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1f7762ff6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1f7762ff6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1f7762ff6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591a3ceb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591a3ceb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1f7762ff6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1f7762ff6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591a3ceb6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591a3ceb6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591a3ceb6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591a3ceb6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591a3ceb6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591a3ceb6_3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591a3ceb6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591a3ceb6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591a3ceb6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591a3ceb6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5608c429a3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5608c429a3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591a3ceb6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591a3ceb6_3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608c429a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608c429a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5591a3ceb6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5591a3ceb6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608c429a3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608c429a3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608c429a3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608c429a3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608c429a3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608c429a3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1f7762ff6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1f7762ff6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608c429a3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608c429a3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1f7762ff6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1f7762ff6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608c429a3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608c429a3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3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096375" y="1391425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 Ascengers</a:t>
            </a:r>
            <a:endParaRPr sz="360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096363" y="2821505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ASCEND Team #1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2375" y="4625375"/>
            <a:ext cx="1559225" cy="3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Pressure Sensor:</a:t>
            </a:r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2018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2"/>
          </p:nvPr>
        </p:nvSpPr>
        <p:spPr>
          <a:xfrm>
            <a:off x="5378650" y="1188625"/>
            <a:ext cx="2845500" cy="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2019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 title="Pressure vs Tim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41263"/>
            <a:ext cx="4709175" cy="308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2388" y="315300"/>
            <a:ext cx="1176750" cy="118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6975" y="1628965"/>
            <a:ext cx="4466677" cy="2808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454700" y="307425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 Sensor:</a:t>
            </a:r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1"/>
          </p:nvPr>
        </p:nvSpPr>
        <p:spPr>
          <a:xfrm>
            <a:off x="329550" y="933525"/>
            <a:ext cx="10368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Fall 2018:</a:t>
            </a:r>
            <a:endParaRPr/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>
            <a:spLocks noGrp="1"/>
          </p:cNvSpPr>
          <p:nvPr>
            <p:ph type="body" idx="2"/>
          </p:nvPr>
        </p:nvSpPr>
        <p:spPr>
          <a:xfrm>
            <a:off x="6787350" y="1123025"/>
            <a:ext cx="2034600" cy="10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2019: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Unreliable data</a:t>
            </a:r>
            <a:endParaRPr/>
          </a:p>
        </p:txBody>
      </p:sp>
      <p:pic>
        <p:nvPicPr>
          <p:cNvPr id="151" name="Google Shape;151;p23" title="UV index vs Tim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976" y="1249725"/>
            <a:ext cx="5470336" cy="34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7348" y="2319026"/>
            <a:ext cx="2133374" cy="16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Acceleration Sensor:</a:t>
            </a:r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018800" cy="3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Fall 2018:</a:t>
            </a:r>
            <a:endParaRPr/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 title="Acceleration vs Tim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125" y="1552617"/>
            <a:ext cx="4991702" cy="308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4221" y="1606647"/>
            <a:ext cx="1866200" cy="2876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Acceleration Sensor:</a:t>
            </a:r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2330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Spring 2019:</a:t>
            </a:r>
            <a:endParaRPr/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849" y="1017450"/>
            <a:ext cx="6851177" cy="394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Block Diagram:</a:t>
            </a:r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Fall 2018:</a:t>
            </a:r>
            <a:endParaRPr/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7650" y="945250"/>
            <a:ext cx="6095098" cy="369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Block Diagram:</a:t>
            </a:r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Spring 2019:</a:t>
            </a:r>
            <a:endParaRPr/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0363" y="4642325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9925" y="1017450"/>
            <a:ext cx="6372374" cy="356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Raw Data:</a:t>
            </a:r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1"/>
          </p:nvPr>
        </p:nvSpPr>
        <p:spPr>
          <a:xfrm>
            <a:off x="243550" y="1132975"/>
            <a:ext cx="2879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Vertical Yellow Dashed: Software Resets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Vertical Green Dotted: GPS Transmits</a:t>
            </a:r>
            <a:endParaRPr/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9833" y="1017450"/>
            <a:ext cx="6195992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Smoothed Data:</a:t>
            </a:r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93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Processed: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Rolling Mean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Rolling Max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Vertical Yellow Dashed: Software Resets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Vertical Green Dotted: Ham Transmitted Points</a:t>
            </a:r>
            <a:endParaRPr/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 rotWithShape="1">
          <a:blip r:embed="rId4">
            <a:alphaModFix/>
          </a:blip>
          <a:srcRect l="2761"/>
          <a:stretch/>
        </p:blipFill>
        <p:spPr>
          <a:xfrm>
            <a:off x="3186950" y="1061825"/>
            <a:ext cx="5849899" cy="336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Buzzer &amp; Flag:</a:t>
            </a:r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relied on pressure readings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Buzzer worked!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Started buzzing at 90% of initial pressure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Other payloads contain proof (Thanks UA!)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Flag failed…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Software resets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Parameter resets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 rotWithShape="1">
          <a:blip r:embed="rId4">
            <a:alphaModFix/>
          </a:blip>
          <a:srcRect l="34474" t="47609" r="-3339" b="5783"/>
          <a:stretch/>
        </p:blipFill>
        <p:spPr>
          <a:xfrm>
            <a:off x="5760925" y="2579100"/>
            <a:ext cx="2656622" cy="239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 rotWithShape="1">
          <a:blip r:embed="rId5">
            <a:alphaModFix/>
          </a:blip>
          <a:srcRect l="3016" t="23036" b="30358"/>
          <a:stretch/>
        </p:blipFill>
        <p:spPr>
          <a:xfrm>
            <a:off x="5036100" y="115450"/>
            <a:ext cx="3741172" cy="239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 rotWithShape="1">
          <a:blip r:embed="rId6">
            <a:alphaModFix/>
          </a:blip>
          <a:srcRect t="29647" r="5970" b="13359"/>
          <a:stretch/>
        </p:blipFill>
        <p:spPr>
          <a:xfrm>
            <a:off x="386550" y="2396550"/>
            <a:ext cx="4091180" cy="18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Mystery of the 46 Software Resets:</a:t>
            </a:r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273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46 second pairs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 min 46 seconds apart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Same cadence throughout flight in Battery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Continuous power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Could not recreate in lab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Lesson:</a:t>
            </a:r>
            <a:r>
              <a:rPr lang="en"/>
              <a:t> Store parameters to EEPROM</a:t>
            </a:r>
            <a:endParaRPr/>
          </a:p>
        </p:txBody>
      </p:sp>
      <p:pic>
        <p:nvPicPr>
          <p:cNvPr id="217" name="Google Shape;21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6597" y="1152474"/>
            <a:ext cx="5511498" cy="319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248600" y="199725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Members</a:t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3619500" y="976500"/>
            <a:ext cx="19050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Team Lead: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Sam Gonzalez</a:t>
            </a:r>
            <a:endParaRPr sz="18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760725" y="2250275"/>
            <a:ext cx="22263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Housing Engineer: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Samantha Barr</a:t>
            </a:r>
            <a:endParaRPr sz="18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184525" y="2303825"/>
            <a:ext cx="1998000" cy="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GPS/Ham Radio Engineer: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Derrick Lenhardt</a:t>
            </a:r>
            <a:endParaRPr sz="18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3332150" y="3648300"/>
            <a:ext cx="23535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Data/Software Engineers: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Addi Chavez</a:t>
            </a:r>
            <a:endParaRPr sz="18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James Shaffer</a:t>
            </a:r>
            <a:endParaRPr sz="18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0601" y="1796449"/>
            <a:ext cx="2416599" cy="18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 Radio:</a:t>
            </a:r>
            <a:endParaRPr/>
          </a:p>
        </p:txBody>
      </p:sp>
      <p:pic>
        <p:nvPicPr>
          <p:cNvPr id="224" name="Google Shape;22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2375" y="1290025"/>
            <a:ext cx="3731701" cy="27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/>
        </p:nvSpPr>
        <p:spPr>
          <a:xfrm>
            <a:off x="5541025" y="725650"/>
            <a:ext cx="22944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End Goal:</a:t>
            </a:r>
            <a:endParaRPr sz="1800" u="sng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7" name="Google Shape;227;p32"/>
          <p:cNvPicPr preferRelativeResize="0"/>
          <p:nvPr/>
        </p:nvPicPr>
        <p:blipFill rotWithShape="1">
          <a:blip r:embed="rId5">
            <a:alphaModFix/>
          </a:blip>
          <a:srcRect b="25738"/>
          <a:stretch/>
        </p:blipFill>
        <p:spPr>
          <a:xfrm>
            <a:off x="951650" y="3146150"/>
            <a:ext cx="2959625" cy="132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050" y="1017450"/>
            <a:ext cx="4578825" cy="205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2"/>
          <p:cNvSpPr txBox="1"/>
          <p:nvPr/>
        </p:nvSpPr>
        <p:spPr>
          <a:xfrm>
            <a:off x="192075" y="1045775"/>
            <a:ext cx="2166300" cy="24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Lato"/>
                <a:ea typeface="Lato"/>
                <a:cs typeface="Lato"/>
                <a:sym typeface="Lato"/>
              </a:rPr>
              <a:t>APRS Diagram</a:t>
            </a:r>
            <a:endParaRPr u="sng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BigRedBee BeeLineGPS:</a:t>
            </a:r>
            <a:endParaRPr/>
          </a:p>
        </p:txBody>
      </p:sp>
      <p:pic>
        <p:nvPicPr>
          <p:cNvPr id="235" name="Google Shape;23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900" y="1219125"/>
            <a:ext cx="4160324" cy="264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8525" y="233025"/>
            <a:ext cx="3600749" cy="45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3"/>
          <p:cNvSpPr txBox="1"/>
          <p:nvPr/>
        </p:nvSpPr>
        <p:spPr>
          <a:xfrm>
            <a:off x="245625" y="2742825"/>
            <a:ext cx="2705100" cy="22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1220513" y="4009850"/>
            <a:ext cx="2765100" cy="3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Operates on ham 2M band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Kenwood TH-D72A:</a:t>
            </a:r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body" idx="1"/>
          </p:nvPr>
        </p:nvSpPr>
        <p:spPr>
          <a:xfrm>
            <a:off x="311138" y="1017450"/>
            <a:ext cx="37632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Handheld ham radio with data receiving capabilities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4"/>
          <p:cNvPicPr preferRelativeResize="0"/>
          <p:nvPr/>
        </p:nvPicPr>
        <p:blipFill rotWithShape="1">
          <a:blip r:embed="rId4">
            <a:alphaModFix/>
          </a:blip>
          <a:srcRect l="54107" r="19977"/>
          <a:stretch/>
        </p:blipFill>
        <p:spPr>
          <a:xfrm>
            <a:off x="4074762" y="1337125"/>
            <a:ext cx="994476" cy="31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0906" y="666174"/>
            <a:ext cx="2995521" cy="399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1700" y="1940050"/>
            <a:ext cx="2202099" cy="2936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Comparison:</a:t>
            </a:r>
            <a:endParaRPr/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850" y="1454300"/>
            <a:ext cx="6234300" cy="91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0362" y="2971060"/>
            <a:ext cx="6303275" cy="800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Comparison: </a:t>
            </a:r>
            <a:endParaRPr/>
          </a:p>
        </p:txBody>
      </p:sp>
      <p:pic>
        <p:nvPicPr>
          <p:cNvPr id="263" name="Google Shape;26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6300" y="1555175"/>
            <a:ext cx="5851376" cy="303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6"/>
          <p:cNvSpPr txBox="1"/>
          <p:nvPr/>
        </p:nvSpPr>
        <p:spPr>
          <a:xfrm>
            <a:off x="2277375" y="1168900"/>
            <a:ext cx="1559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Lato"/>
                <a:ea typeface="Lato"/>
                <a:cs typeface="Lato"/>
                <a:sym typeface="Lato"/>
              </a:rPr>
              <a:t>BeeLineGPS 2M</a:t>
            </a:r>
            <a:endParaRPr u="sng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6" name="Google Shape;266;p36"/>
          <p:cNvSpPr txBox="1"/>
          <p:nvPr/>
        </p:nvSpPr>
        <p:spPr>
          <a:xfrm>
            <a:off x="5288525" y="1168900"/>
            <a:ext cx="1559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Lato"/>
                <a:ea typeface="Lato"/>
                <a:cs typeface="Lato"/>
                <a:sym typeface="Lato"/>
              </a:rPr>
              <a:t>ANSR’s GPS Data</a:t>
            </a:r>
            <a:endParaRPr u="sng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GPS Data:</a:t>
            </a:r>
            <a:endParaRPr/>
          </a:p>
        </p:txBody>
      </p:sp>
      <p:pic>
        <p:nvPicPr>
          <p:cNvPr id="272" name="Google Shape;27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2875" y="1576225"/>
            <a:ext cx="5838247" cy="296340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7"/>
          <p:cNvSpPr txBox="1"/>
          <p:nvPr/>
        </p:nvSpPr>
        <p:spPr>
          <a:xfrm>
            <a:off x="2331150" y="1141738"/>
            <a:ext cx="11976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BeeLineGPS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37"/>
          <p:cNvSpPr txBox="1"/>
          <p:nvPr/>
        </p:nvSpPr>
        <p:spPr>
          <a:xfrm>
            <a:off x="5416825" y="1138725"/>
            <a:ext cx="1604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Ham Radio Data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 Radio Mysteries:</a:t>
            </a:r>
            <a:endParaRPr/>
          </a:p>
        </p:txBody>
      </p:sp>
      <p:pic>
        <p:nvPicPr>
          <p:cNvPr id="281" name="Google Shape;28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262" y="1074300"/>
            <a:ext cx="5773475" cy="34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 Radio Mysteries:</a:t>
            </a:r>
            <a:endParaRPr/>
          </a:p>
        </p:txBody>
      </p:sp>
      <p:sp>
        <p:nvSpPr>
          <p:cNvPr id="287" name="Google Shape;287;p39"/>
          <p:cNvSpPr txBox="1">
            <a:spLocks noGrp="1"/>
          </p:cNvSpPr>
          <p:nvPr>
            <p:ph type="body" idx="1"/>
          </p:nvPr>
        </p:nvSpPr>
        <p:spPr>
          <a:xfrm>
            <a:off x="311700" y="11306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Was excessive Speed the problem?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ANSR Beacon 1 		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Average Ascend Rate - 17 ft/s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Average Descent Rate - 56 ft/s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ANSR Beacon 2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Average Ascend Rate - 17 ft/s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Average Descent Rate - 56 ft/s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Answer: </a:t>
            </a:r>
            <a:r>
              <a:rPr lang="en" b="1"/>
              <a:t>No</a:t>
            </a:r>
            <a:r>
              <a:rPr lang="en"/>
              <a:t>. The excessive speed did not play a role</a:t>
            </a:r>
            <a:endParaRPr/>
          </a:p>
        </p:txBody>
      </p:sp>
      <p:pic>
        <p:nvPicPr>
          <p:cNvPr id="288" name="Google Shape;28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 Radio Mysteries:</a:t>
            </a:r>
            <a:endParaRPr/>
          </a:p>
        </p:txBody>
      </p:sp>
      <p:sp>
        <p:nvSpPr>
          <p:cNvPr id="294" name="Google Shape;294;p40"/>
          <p:cNvSpPr txBox="1">
            <a:spLocks noGrp="1"/>
          </p:cNvSpPr>
          <p:nvPr>
            <p:ph type="body" idx="1"/>
          </p:nvPr>
        </p:nvSpPr>
        <p:spPr>
          <a:xfrm>
            <a:off x="311700" y="1516825"/>
            <a:ext cx="42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we believe of the connection now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Issue 1 - No repeaters in the nearby area</a:t>
            </a:r>
            <a:endParaRPr sz="1800"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Issue 2 - Inside the vehicle during ascend</a:t>
            </a:r>
            <a:endParaRPr sz="1800"/>
          </a:p>
        </p:txBody>
      </p:sp>
      <p:pic>
        <p:nvPicPr>
          <p:cNvPr id="295" name="Google Shape;29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8505" y="1223012"/>
            <a:ext cx="4454395" cy="269748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0"/>
          <p:cNvSpPr txBox="1"/>
          <p:nvPr/>
        </p:nvSpPr>
        <p:spPr>
          <a:xfrm>
            <a:off x="5367200" y="4010900"/>
            <a:ext cx="25770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The map above shows how there are no repeaters around the area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1"/>
          <p:cNvSpPr txBox="1">
            <a:spLocks noGrp="1"/>
          </p:cNvSpPr>
          <p:nvPr>
            <p:ph type="ctrTitle"/>
          </p:nvPr>
        </p:nvSpPr>
        <p:spPr>
          <a:xfrm>
            <a:off x="275983" y="3338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303" name="Google Shape;303;p41"/>
          <p:cNvSpPr txBox="1">
            <a:spLocks noGrp="1"/>
          </p:cNvSpPr>
          <p:nvPr>
            <p:ph type="subTitle" idx="1"/>
          </p:nvPr>
        </p:nvSpPr>
        <p:spPr>
          <a:xfrm>
            <a:off x="311700" y="27489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Dr. Frank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Rick Sparber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Arizona Near Space Research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Arizona Space Grant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ASCEND!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NASA</a:t>
            </a:r>
            <a:endParaRPr/>
          </a:p>
        </p:txBody>
      </p:sp>
      <p:pic>
        <p:nvPicPr>
          <p:cNvPr id="304" name="Google Shape;30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2375" y="4625375"/>
            <a:ext cx="1559225" cy="3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Goals: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4746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2018: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Gather data from sensors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Collect footage of flight</a:t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1750" y="183825"/>
            <a:ext cx="1712525" cy="17298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5724550" y="973925"/>
            <a:ext cx="26070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ASDX Series Pressure Sensor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88" y="2467300"/>
            <a:ext cx="1845401" cy="13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232100" y="3852300"/>
            <a:ext cx="20046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Analog UV Light Sensor Breakout - GUVA-S12SD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2800" y="2038675"/>
            <a:ext cx="1558486" cy="24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3407063" y="4440975"/>
            <a:ext cx="2240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DE-ACCM6G Buffered ±6 Accelerometer</a:t>
            </a:r>
            <a:r>
              <a:rPr lang="en"/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7775" y="2226201"/>
            <a:ext cx="3352875" cy="17942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6040588" y="3886000"/>
            <a:ext cx="2473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TMP 36 Temperature Sensor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Goals:</a:t>
            </a:r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2019: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Live GPS data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Utilize pressure reading to perform tasks mid flight </a:t>
            </a:r>
            <a:endParaRPr dirty="0"/>
          </a:p>
        </p:txBody>
      </p:sp>
      <p:pic>
        <p:nvPicPr>
          <p:cNvPr id="4" name="Google Shape;208;p30">
            <a:extLst>
              <a:ext uri="{FF2B5EF4-FFF2-40B4-BE49-F238E27FC236}">
                <a16:creationId xmlns:a16="http://schemas.microsoft.com/office/drawing/2014/main" id="{D1E3CE83-A5E9-FA41-A9FC-39D87ABE71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474" t="47609" r="-3339" b="5783"/>
          <a:stretch/>
        </p:blipFill>
        <p:spPr>
          <a:xfrm>
            <a:off x="3243689" y="2416368"/>
            <a:ext cx="2656622" cy="239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7;p34">
            <a:extLst>
              <a:ext uri="{FF2B5EF4-FFF2-40B4-BE49-F238E27FC236}">
                <a16:creationId xmlns:a16="http://schemas.microsoft.com/office/drawing/2014/main" id="{FDDD1915-CF20-B546-85F8-E7C6A94786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4107" r="19977"/>
          <a:stretch/>
        </p:blipFill>
        <p:spPr>
          <a:xfrm>
            <a:off x="6655229" y="1152475"/>
            <a:ext cx="994476" cy="31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2018 Housing:</a:t>
            </a: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375725" y="1958100"/>
            <a:ext cx="3402000" cy="12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Decided shape for a better camera angle</a:t>
            </a:r>
            <a:endParaRPr sz="2400"/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l="15494" t="17818" r="57865" b="19662"/>
          <a:stretch/>
        </p:blipFill>
        <p:spPr>
          <a:xfrm>
            <a:off x="4296525" y="1298431"/>
            <a:ext cx="4463472" cy="2945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2019 Housing:</a:t>
            </a: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382050" y="1216900"/>
            <a:ext cx="3268500" cy="3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Foam board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Rectangular Prism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Hold internals in place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Place Ham antenna through it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Camera placement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8050" y="212355"/>
            <a:ext cx="3268500" cy="4357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Camera:</a:t>
            </a:r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2018: RunCam 2 (Internal Battery)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Spring 2019: RunCam2 (System Battery)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b="1" i="1"/>
              <a:t>HD sports cam</a:t>
            </a:r>
            <a:endParaRPr b="1" i="1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i="1"/>
              <a:t>Lightweight</a:t>
            </a:r>
            <a:endParaRPr b="1" i="1"/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0152" y="1152475"/>
            <a:ext cx="4072149" cy="312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Sensor:</a:t>
            </a: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11700" y="10774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2018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288" y="4660200"/>
            <a:ext cx="1559225" cy="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 title="Temperature vs Tim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525" y="1493125"/>
            <a:ext cx="4633273" cy="310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 rotWithShape="1">
          <a:blip r:embed="rId5">
            <a:alphaModFix/>
          </a:blip>
          <a:srcRect r="54898"/>
          <a:stretch/>
        </p:blipFill>
        <p:spPr>
          <a:xfrm>
            <a:off x="6105882" y="1706825"/>
            <a:ext cx="2254250" cy="267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Sensor:</a:t>
            </a:r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2330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2019: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350" y="1098900"/>
            <a:ext cx="6661551" cy="391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Macintosh PowerPoint</Application>
  <PresentationFormat>On-screen Show (16:9)</PresentationFormat>
  <Paragraphs>128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Lato</vt:lpstr>
      <vt:lpstr>Arial</vt:lpstr>
      <vt:lpstr>Playfair Display</vt:lpstr>
      <vt:lpstr>Coral</vt:lpstr>
      <vt:lpstr>The Ascengers</vt:lpstr>
      <vt:lpstr>Members</vt:lpstr>
      <vt:lpstr>Our Goals:</vt:lpstr>
      <vt:lpstr>Our Goals:</vt:lpstr>
      <vt:lpstr>Fall 2018 Housing:</vt:lpstr>
      <vt:lpstr>Spring 2019 Housing:</vt:lpstr>
      <vt:lpstr>Camera:</vt:lpstr>
      <vt:lpstr>Temperature Sensor:</vt:lpstr>
      <vt:lpstr>Temperature Sensor:</vt:lpstr>
      <vt:lpstr>Pressure Sensor:</vt:lpstr>
      <vt:lpstr>UV Sensor:</vt:lpstr>
      <vt:lpstr>Acceleration Sensor:</vt:lpstr>
      <vt:lpstr>Acceleration Sensor:</vt:lpstr>
      <vt:lpstr>System Block Diagram:</vt:lpstr>
      <vt:lpstr>System Block Diagram:</vt:lpstr>
      <vt:lpstr>Raw Data:</vt:lpstr>
      <vt:lpstr>Smoothed Data:</vt:lpstr>
      <vt:lpstr>Buzzer &amp; Flag:</vt:lpstr>
      <vt:lpstr>Mystery of the 46 Software Resets:</vt:lpstr>
      <vt:lpstr>Ham Radio:</vt:lpstr>
      <vt:lpstr>BigRedBee BeeLineGPS:</vt:lpstr>
      <vt:lpstr>Kenwood TH-D72A:</vt:lpstr>
      <vt:lpstr>Data Comparison:</vt:lpstr>
      <vt:lpstr>Data Comparison: </vt:lpstr>
      <vt:lpstr>Live GPS Data:</vt:lpstr>
      <vt:lpstr>Ham Radio Mysteries:</vt:lpstr>
      <vt:lpstr>Ham Radio Mysteries:</vt:lpstr>
      <vt:lpstr>Ham Radio Mysteries: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Ascengers</dc:title>
  <cp:lastModifiedBy>Microsoft Office User</cp:lastModifiedBy>
  <cp:revision>1</cp:revision>
  <dcterms:modified xsi:type="dcterms:W3CDTF">2019-04-05T23:36:17Z</dcterms:modified>
</cp:coreProperties>
</file>